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2" r:id="rId17"/>
    <p:sldId id="270" r:id="rId18"/>
    <p:sldId id="274" r:id="rId19"/>
    <p:sldId id="271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C7E3C-9D9C-4B05-B3B7-6D81C72EB947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23AD0-D29F-4211-8CEF-D35543F9D4B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Jeux_olympiques_2004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Championnats_du_monde_de_natation_2007" TargetMode="External"/><Relationship Id="rId4" Type="http://schemas.openxmlformats.org/officeDocument/2006/relationships/hyperlink" Target="http://fr.wikipedia.org/wiki/Championnats_du_monde_de_natation_2005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2002" TargetMode="External"/><Relationship Id="rId3" Type="http://schemas.openxmlformats.org/officeDocument/2006/relationships/hyperlink" Target="http://fr.wikipedia.org/wiki/Internationaux_de_France_de_Roland-Garros" TargetMode="External"/><Relationship Id="rId7" Type="http://schemas.openxmlformats.org/officeDocument/2006/relationships/hyperlink" Target="http://fr.wikipedia.org/wiki/1996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1991" TargetMode="External"/><Relationship Id="rId5" Type="http://schemas.openxmlformats.org/officeDocument/2006/relationships/hyperlink" Target="http://fr.wikipedia.org/wiki/Coupe_Davis" TargetMode="External"/><Relationship Id="rId4" Type="http://schemas.openxmlformats.org/officeDocument/2006/relationships/hyperlink" Target="http://fr.wikipedia.org/wiki/1983" TargetMode="External"/></Relationships>
</file>

<file path=ppt/notesSlides/_rels/notes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1996_en_sport" TargetMode="External"/><Relationship Id="rId3" Type="http://schemas.openxmlformats.org/officeDocument/2006/relationships/hyperlink" Target="http://fr.wikipedia.org/wiki/Jeux_olympiques" TargetMode="External"/><Relationship Id="rId7" Type="http://schemas.openxmlformats.org/officeDocument/2006/relationships/hyperlink" Target="http://fr.wikipedia.org/wiki/Jeux_olympiques_d'%C3%A9t%C3%A9_de_1996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400_m%C3%A8tres_(athl%C3%A9tisme)" TargetMode="External"/><Relationship Id="rId5" Type="http://schemas.openxmlformats.org/officeDocument/2006/relationships/hyperlink" Target="http://fr.wikipedia.org/wiki/Jeux_olympiques_d'%C3%A9t%C3%A9_de_1992" TargetMode="External"/><Relationship Id="rId10" Type="http://schemas.openxmlformats.org/officeDocument/2006/relationships/hyperlink" Target="http://fr.wikipedia.org/wiki/Valerie_Brisco-Hooks" TargetMode="External"/><Relationship Id="rId4" Type="http://schemas.openxmlformats.org/officeDocument/2006/relationships/hyperlink" Target="http://fr.wikipedia.org/wiki/1992_en_sport" TargetMode="External"/><Relationship Id="rId9" Type="http://schemas.openxmlformats.org/officeDocument/2006/relationships/hyperlink" Target="http://fr.wikipedia.org/wiki/200_m%C3%A8tres_(athl%C3%A9tisme)" TargetMode="Externa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France_footbal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4" Type="http://schemas.openxmlformats.org/officeDocument/2006/relationships/hyperlink" Target="#cite_note-1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Tour_de_France_(cyclisme)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Lance_Armstrong" TargetMode="External"/><Relationship Id="rId4" Type="http://schemas.openxmlformats.org/officeDocument/2006/relationships/hyperlink" Target="http://fr.wikipedia.org/wiki/Maillot_jaune" TargetMode="External"/></Relationships>
</file>

<file path=ppt/notesSlides/_rels/notes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Championnat_du_monde_de_Formule_1_1993" TargetMode="External"/><Relationship Id="rId3" Type="http://schemas.openxmlformats.org/officeDocument/2006/relationships/hyperlink" Target="http://fr.wikipedia.org/wiki/Formule1#Palmar.C3.A8s" TargetMode="External"/><Relationship Id="rId7" Type="http://schemas.openxmlformats.org/officeDocument/2006/relationships/hyperlink" Target="http://fr.wikipedia.org/wiki/Championnat_du_monde_de_Formule_1_1989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Championnat_du_monde_de_Formule_1_1986" TargetMode="External"/><Relationship Id="rId5" Type="http://schemas.openxmlformats.org/officeDocument/2006/relationships/hyperlink" Target="http://fr.wikipedia.org/wiki/Championnat_du_monde_de_Formule_1_1985" TargetMode="External"/><Relationship Id="rId10" Type="http://schemas.openxmlformats.org/officeDocument/2006/relationships/hyperlink" Target="http://fr.wikipedia.org/wiki/1993" TargetMode="External"/><Relationship Id="rId4" Type="http://schemas.openxmlformats.org/officeDocument/2006/relationships/hyperlink" Target="http://fr.wikipedia.org/wiki/Formule_1" TargetMode="External"/><Relationship Id="rId9" Type="http://schemas.openxmlformats.org/officeDocument/2006/relationships/hyperlink" Target="http://fr.wikipedia.org/wiki/1980" TargetMode="External"/></Relationships>
</file>

<file path=ppt/notesSlides/_rels/notes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Daniel_Gilard" TargetMode="External"/><Relationship Id="rId3" Type="http://schemas.openxmlformats.org/officeDocument/2006/relationships/hyperlink" Target="http://fr.wikipedia.org/wiki/Alain_Colas" TargetMode="External"/><Relationship Id="rId7" Type="http://schemas.openxmlformats.org/officeDocument/2006/relationships/hyperlink" Target="http://fr.wikipedia.org/wiki/Marc_Pajot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%C3%89ric_Loizeau" TargetMode="External"/><Relationship Id="rId11" Type="http://schemas.openxmlformats.org/officeDocument/2006/relationships/hyperlink" Target="http://fr.wikipedia.org/wiki/Michel_Desjoyeaux" TargetMode="External"/><Relationship Id="rId5" Type="http://schemas.openxmlformats.org/officeDocument/2006/relationships/hyperlink" Target="http://fr.wikipedia.org/wiki/G%C3%A9rard_Petitpas" TargetMode="External"/><Relationship Id="rId10" Type="http://schemas.openxmlformats.org/officeDocument/2006/relationships/hyperlink" Target="http://fr.wikipedia.org/wiki/Philippe_Poupon" TargetMode="External"/><Relationship Id="rId4" Type="http://schemas.openxmlformats.org/officeDocument/2006/relationships/hyperlink" Target="http://fr.wikipedia.org/wiki/Olivier_de_Kersauson" TargetMode="External"/><Relationship Id="rId9" Type="http://schemas.openxmlformats.org/officeDocument/2006/relationships/hyperlink" Target="http://fr.wikipedia.org/wiki/Titouan_Lamazou" TargetMode="Externa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%C3%89quipe_de_France_de_football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Euro_2000" TargetMode="External"/><Relationship Id="rId4" Type="http://schemas.openxmlformats.org/officeDocument/2006/relationships/hyperlink" Target="http://fr.wikipedia.org/wiki/Coupe_du_monde_de_football_de_1998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Ski_alpi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Rallye_Dakar" TargetMode="External"/><Relationship Id="rId4" Type="http://schemas.openxmlformats.org/officeDocument/2006/relationships/hyperlink" Target="http://fr.wikipedia.org/wiki/Coupe_du_monde_de_ski_alpin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400_m%C3%A8tres_(athl%C3%A9tisme)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fr.wikipedia.org/wiki/Jeux_olympiques_d'%C3%A9t%C3%A9_de_1968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Jeux_olympiques_d'%C3%A9t%C3%A9_de_1996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Sydney" TargetMode="External"/><Relationship Id="rId5" Type="http://schemas.openxmlformats.org/officeDocument/2006/relationships/hyperlink" Target="http://fr.wikipedia.org/wiki/Jeux_olympiques_d'%C3%A9t%C3%A9_de_2000" TargetMode="External"/><Relationship Id="rId4" Type="http://schemas.openxmlformats.org/officeDocument/2006/relationships/hyperlink" Target="http://fr.wikipedia.org/wiki/Atlanta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Coupe_du_monde_de_ski_alpin_1968" TargetMode="External"/><Relationship Id="rId3" Type="http://schemas.openxmlformats.org/officeDocument/2006/relationships/hyperlink" Target="http://fr.wikipedia.org/wiki/Jeux_olympiques_d'hiver_de_1968" TargetMode="External"/><Relationship Id="rId7" Type="http://schemas.openxmlformats.org/officeDocument/2006/relationships/hyperlink" Target="http://fr.wikipedia.org/wiki/Coupe_du_monde_de_ski_alpin_1967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Coupe_du_monde_de_ski_alpin" TargetMode="External"/><Relationship Id="rId5" Type="http://schemas.openxmlformats.org/officeDocument/2006/relationships/hyperlink" Target="http://fr.wikipedia.org/wiki/Championnats_du_monde_de_ski_alpin" TargetMode="External"/><Relationship Id="rId10" Type="http://schemas.openxmlformats.org/officeDocument/2006/relationships/hyperlink" Target="http://fr.wikipedia.org/wiki/24_Heures_du_Mans" TargetMode="External"/><Relationship Id="rId4" Type="http://schemas.openxmlformats.org/officeDocument/2006/relationships/hyperlink" Target="http://fr.wikipedia.org/wiki/Grenoble" TargetMode="External"/><Relationship Id="rId9" Type="http://schemas.openxmlformats.org/officeDocument/2006/relationships/hyperlink" Target="http://fr.wikipedia.org/wiki/Sports_m%C3%A9caniques" TargetMode="External"/></Relationships>
</file>

<file path=ppt/notesSlides/_rels/notes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Championnat_du_monde_des_rallyes_2006" TargetMode="External"/><Relationship Id="rId3" Type="http://schemas.openxmlformats.org/officeDocument/2006/relationships/hyperlink" Target="http://fr.wikipedia.org/wiki/JWRC" TargetMode="External"/><Relationship Id="rId7" Type="http://schemas.openxmlformats.org/officeDocument/2006/relationships/hyperlink" Target="http://fr.wikipedia.org/wiki/Championnat_du_monde_des_rallyes_2005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Championnat_du_monde_des_rallyes_2004" TargetMode="External"/><Relationship Id="rId11" Type="http://schemas.openxmlformats.org/officeDocument/2006/relationships/hyperlink" Target="http://fr.wikipedia.org/wiki/Championnat_du_monde_des_rallyes_2009" TargetMode="External"/><Relationship Id="rId5" Type="http://schemas.openxmlformats.org/officeDocument/2006/relationships/hyperlink" Target="http://fr.wikipedia.org/wiki/Championnat_du_monde_des_rallyes" TargetMode="External"/><Relationship Id="rId10" Type="http://schemas.openxmlformats.org/officeDocument/2006/relationships/hyperlink" Target="http://fr.wikipedia.org/wiki/Championnat_du_monde_des_rallyes_2008" TargetMode="External"/><Relationship Id="rId4" Type="http://schemas.openxmlformats.org/officeDocument/2006/relationships/hyperlink" Target="http://fr.wikipedia.org/wiki/2001" TargetMode="External"/><Relationship Id="rId9" Type="http://schemas.openxmlformats.org/officeDocument/2006/relationships/hyperlink" Target="http://fr.wikipedia.org/wiki/Championnat_du_monde_des_rallyes_2007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Elle a notamment remporté une médaille d'or olympique sur 400 m (</a:t>
            </a:r>
            <a:r>
              <a:rPr lang="fr-FR" dirty="0" smtClean="0">
                <a:hlinkClick r:id="rId3" action="ppaction://hlinkfile" tooltip="Jeux olympiques 2004"/>
              </a:rPr>
              <a:t>2004</a:t>
            </a:r>
            <a:r>
              <a:rPr lang="fr-FR" dirty="0" smtClean="0"/>
              <a:t>), deux titres mondiaux sur la même distance (</a:t>
            </a:r>
            <a:r>
              <a:rPr lang="fr-FR" dirty="0" smtClean="0">
                <a:hlinkClick r:id="rId4" action="ppaction://hlinkfile" tooltip="Championnats du monde de natation 2005"/>
              </a:rPr>
              <a:t>2005</a:t>
            </a:r>
            <a:r>
              <a:rPr lang="fr-FR" dirty="0" smtClean="0"/>
              <a:t> et </a:t>
            </a:r>
            <a:r>
              <a:rPr lang="fr-FR" dirty="0" smtClean="0">
                <a:hlinkClick r:id="rId5" action="ppaction://hlinkfile" tooltip="Championnats du monde de natation 2007"/>
              </a:rPr>
              <a:t>2007</a:t>
            </a:r>
            <a:r>
              <a:rPr lang="fr-FR" dirty="0" smtClean="0"/>
              <a:t>) et un autre sur 200 m (</a:t>
            </a:r>
            <a:r>
              <a:rPr lang="fr-FR" dirty="0" smtClean="0">
                <a:hlinkClick r:id="rId5" action="ppaction://hlinkfile" tooltip="Championnats du monde de natation 2007"/>
              </a:rPr>
              <a:t>2007</a:t>
            </a:r>
            <a:r>
              <a:rPr lang="fr-FR" dirty="0" smtClean="0"/>
              <a:t>). Sur cette période, Laure </a:t>
            </a:r>
            <a:r>
              <a:rPr lang="fr-FR" dirty="0" err="1" smtClean="0"/>
              <a:t>Manaudou</a:t>
            </a:r>
            <a:r>
              <a:rPr lang="fr-FR" dirty="0" smtClean="0"/>
              <a:t> a gagné trois médailles olympiques, six médailles mondiales et treize médailles européennes.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Il fut champion d'Europe à 13 ans et champion du monde à 14 ans. Il possède l'un des plus beaux palmarès du sport français, avec 12 titres de champion du monde, 34 titres de champion d'Europe et 25 records du monde.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Champion de France du 5000 m en 1947, 1949, 1951, 1952, 1953, 1954, 1955, 1956</a:t>
            </a:r>
          </a:p>
          <a:p>
            <a:r>
              <a:rPr lang="fr-FR" dirty="0" smtClean="0"/>
              <a:t>Champion de France du 10000 m en 1947, 1949, 1950, 1951, 1952, 1953, 1954, 1955, 1956</a:t>
            </a:r>
          </a:p>
          <a:p>
            <a:r>
              <a:rPr lang="fr-FR" dirty="0" smtClean="0"/>
              <a:t>Champion de France de cross-country en 1950, 1951, 1952, 1954, 1956, 1959,</a:t>
            </a:r>
          </a:p>
          <a:p>
            <a:r>
              <a:rPr lang="fr-FR" dirty="0" smtClean="0"/>
              <a:t>Médaille d'argent aux J.O. sur 10000 en 1948</a:t>
            </a:r>
          </a:p>
          <a:p>
            <a:r>
              <a:rPr lang="fr-FR" dirty="0" smtClean="0"/>
              <a:t>Médaille d'argent aux J.O. sur 5000 en 1952</a:t>
            </a:r>
          </a:p>
          <a:p>
            <a:r>
              <a:rPr lang="fr-FR" dirty="0" smtClean="0"/>
              <a:t>Médaille d'argent aux J.O. sur 10000 en 1952</a:t>
            </a:r>
          </a:p>
          <a:p>
            <a:r>
              <a:rPr lang="fr-FR" dirty="0" smtClean="0"/>
              <a:t>Médaille d'or aux J.O. en marathon en 1956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Il remporte notamment les </a:t>
            </a:r>
            <a:r>
              <a:rPr lang="fr-FR" dirty="0" smtClean="0">
                <a:hlinkClick r:id="rId3" action="ppaction://hlinkfile" tooltip="Internationaux de France de Roland-Garros"/>
              </a:rPr>
              <a:t>Internationaux de France de Roland-Garros</a:t>
            </a:r>
            <a:r>
              <a:rPr lang="fr-FR" dirty="0" smtClean="0"/>
              <a:t> en </a:t>
            </a:r>
            <a:r>
              <a:rPr lang="fr-FR" dirty="0" smtClean="0">
                <a:hlinkClick r:id="rId4" action="ppaction://hlinkfile" tooltip="1983"/>
              </a:rPr>
              <a:t>1983</a:t>
            </a:r>
            <a:r>
              <a:rPr lang="fr-FR" dirty="0" smtClean="0"/>
              <a:t>. Au terme de sa carrière de joueur, il devient capitaine de l'équipe de France de </a:t>
            </a:r>
            <a:r>
              <a:rPr lang="fr-FR" dirty="0" smtClean="0">
                <a:hlinkClick r:id="rId5" action="ppaction://hlinkfile" tooltip="Coupe Davis"/>
              </a:rPr>
              <a:t>Coupe Davis</a:t>
            </a:r>
            <a:r>
              <a:rPr lang="fr-FR" dirty="0" smtClean="0"/>
              <a:t> qu'il mène à la victoire en </a:t>
            </a:r>
            <a:r>
              <a:rPr lang="fr-FR" dirty="0" smtClean="0">
                <a:hlinkClick r:id="rId6" action="ppaction://hlinkfile" tooltip="1991"/>
              </a:rPr>
              <a:t>1991</a:t>
            </a:r>
            <a:r>
              <a:rPr lang="fr-FR" dirty="0" smtClean="0"/>
              <a:t> et </a:t>
            </a:r>
            <a:r>
              <a:rPr lang="fr-FR" dirty="0" smtClean="0">
                <a:hlinkClick r:id="rId7" action="ppaction://hlinkfile" tooltip="1996"/>
              </a:rPr>
              <a:t>1996</a:t>
            </a:r>
            <a:r>
              <a:rPr lang="fr-FR" dirty="0" smtClean="0"/>
              <a:t>. Depuis </a:t>
            </a:r>
            <a:r>
              <a:rPr lang="fr-FR" dirty="0" smtClean="0">
                <a:hlinkClick r:id="rId8" action="ppaction://hlinkfile" tooltip="2002"/>
              </a:rPr>
              <a:t>2002</a:t>
            </a:r>
            <a:r>
              <a:rPr lang="fr-FR" dirty="0" smtClean="0"/>
              <a:t>, il mène une carrière de chanteur populaire.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Elle est la seule athlète française à être triple </a:t>
            </a:r>
            <a:r>
              <a:rPr lang="fr-FR" dirty="0" smtClean="0">
                <a:hlinkClick r:id="rId3" action="ppaction://hlinkfile" tooltip="Jeux olympiques"/>
              </a:rPr>
              <a:t>championne olympique</a:t>
            </a:r>
            <a:r>
              <a:rPr lang="fr-FR" dirty="0" smtClean="0"/>
              <a:t> : en </a:t>
            </a:r>
            <a:r>
              <a:rPr lang="fr-FR" dirty="0" smtClean="0">
                <a:hlinkClick r:id="rId4" action="ppaction://hlinkfile" tooltip="1992 en sport"/>
              </a:rPr>
              <a:t>1992</a:t>
            </a:r>
            <a:r>
              <a:rPr lang="fr-FR" dirty="0" smtClean="0"/>
              <a:t> aux </a:t>
            </a:r>
            <a:r>
              <a:rPr lang="fr-FR" dirty="0" smtClean="0">
                <a:hlinkClick r:id="rId5" action="ppaction://hlinkfile" tooltip="Jeux olympiques d'été de 1992"/>
              </a:rPr>
              <a:t>Jeux de Barcelone</a:t>
            </a:r>
            <a:r>
              <a:rPr lang="fr-FR" dirty="0" smtClean="0"/>
              <a:t> sur </a:t>
            </a:r>
            <a:r>
              <a:rPr lang="fr-FR" dirty="0" smtClean="0">
                <a:hlinkClick r:id="rId6" action="ppaction://hlinkfile" tooltip="400 mètres (athlétisme)"/>
              </a:rPr>
              <a:t>400 mètres</a:t>
            </a:r>
            <a:r>
              <a:rPr lang="fr-FR" dirty="0" smtClean="0"/>
              <a:t> et deux fois aux </a:t>
            </a:r>
            <a:r>
              <a:rPr lang="fr-FR" dirty="0" smtClean="0">
                <a:hlinkClick r:id="rId7" action="ppaction://hlinkfile" tooltip="Jeux olympiques d'été de 1996"/>
              </a:rPr>
              <a:t>Jeux d'Atlanta</a:t>
            </a:r>
            <a:r>
              <a:rPr lang="fr-FR" dirty="0" smtClean="0"/>
              <a:t> en </a:t>
            </a:r>
            <a:r>
              <a:rPr lang="fr-FR" dirty="0" smtClean="0">
                <a:hlinkClick r:id="rId8" action="ppaction://hlinkfile" tooltip="1996 en sport"/>
              </a:rPr>
              <a:t>1996</a:t>
            </a:r>
            <a:r>
              <a:rPr lang="fr-FR" dirty="0" smtClean="0"/>
              <a:t> sur </a:t>
            </a:r>
            <a:r>
              <a:rPr lang="fr-FR" dirty="0" smtClean="0">
                <a:hlinkClick r:id="rId6" action="ppaction://hlinkfile" tooltip="400 mètres (athlétisme)"/>
              </a:rPr>
              <a:t>400 mètres</a:t>
            </a:r>
            <a:r>
              <a:rPr lang="fr-FR" dirty="0" smtClean="0"/>
              <a:t> et </a:t>
            </a:r>
            <a:r>
              <a:rPr lang="fr-FR" dirty="0" smtClean="0">
                <a:hlinkClick r:id="rId9" action="ppaction://hlinkfile" tooltip="200 mètres (athlétisme)"/>
              </a:rPr>
              <a:t>200 mètres</a:t>
            </a:r>
            <a:r>
              <a:rPr lang="fr-FR" dirty="0" smtClean="0"/>
              <a:t>. Elle est également la deuxième à avoir réalisé le doublé aux Jeux olympiques sur 200 et 400 m (la première étant l'Américaine </a:t>
            </a:r>
            <a:r>
              <a:rPr lang="fr-FR" dirty="0" err="1" smtClean="0">
                <a:hlinkClick r:id="rId10" action="ppaction://hlinkfile" tooltip="Valerie Brisco-Hooks"/>
              </a:rPr>
              <a:t>Valerie</a:t>
            </a:r>
            <a:r>
              <a:rPr lang="fr-FR" dirty="0" smtClean="0">
                <a:hlinkClick r:id="rId10" action="ppaction://hlinkfile" tooltip="Valerie Brisco-Hooks"/>
              </a:rPr>
              <a:t> </a:t>
            </a:r>
            <a:r>
              <a:rPr lang="fr-FR" dirty="0" err="1" smtClean="0">
                <a:hlinkClick r:id="rId10" action="ppaction://hlinkfile" tooltip="Valerie Brisco-Hooks"/>
              </a:rPr>
              <a:t>Brisco</a:t>
            </a:r>
            <a:r>
              <a:rPr lang="fr-FR" dirty="0" smtClean="0">
                <a:hlinkClick r:id="rId10" action="ppaction://hlinkfile" tooltip="Valerie Brisco-Hooks"/>
              </a:rPr>
              <a:t>-</a:t>
            </a:r>
            <a:r>
              <a:rPr lang="fr-FR" dirty="0" err="1" smtClean="0">
                <a:hlinkClick r:id="rId10" action="ppaction://hlinkfile" tooltip="Valerie Brisco-Hooks"/>
              </a:rPr>
              <a:t>Hooks</a:t>
            </a:r>
            <a:r>
              <a:rPr lang="fr-FR" dirty="0" smtClean="0"/>
              <a:t>), et le premier athlète, hommes et femmes confondus, à avoir remporté, lors de deux Jeux olympiques consécutifs, le titre sur 400 mètres.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Le magazine </a:t>
            </a:r>
            <a:r>
              <a:rPr lang="fr-FR" i="1" dirty="0" smtClean="0">
                <a:hlinkClick r:id="rId3" action="ppaction://hlinkfile" tooltip="France football"/>
              </a:rPr>
              <a:t>France football</a:t>
            </a:r>
            <a:r>
              <a:rPr lang="fr-FR" dirty="0" smtClean="0"/>
              <a:t> l'a désigné meilleur footballeur français du siècle</a:t>
            </a:r>
            <a:r>
              <a:rPr lang="fr-FR" baseline="30000" dirty="0" smtClean="0">
                <a:hlinkClick r:id="rId4" action="ppaction://hlinkfile"/>
              </a:rPr>
              <a:t>[2]</a:t>
            </a:r>
            <a:r>
              <a:rPr lang="fr-FR" dirty="0" smtClean="0"/>
              <a:t>, tandis que la Juventus de Turin l'a élu meilleur </a:t>
            </a:r>
            <a:r>
              <a:rPr lang="fr-FR" i="1" dirty="0" err="1" smtClean="0"/>
              <a:t>Bianconero</a:t>
            </a:r>
            <a:r>
              <a:rPr lang="fr-FR" dirty="0" smtClean="0"/>
              <a:t> de tous les temps. Il a joué a Nancy, Saint-Etienne et Juventus. Champion d’Europe avec la France (1984) et sélectionneur de l’équipe de France (1988-1992).</a:t>
            </a:r>
            <a:r>
              <a:rPr lang="fr-FR" baseline="0" dirty="0" smtClean="0"/>
              <a:t> Il dirige actuellement l’UEFA.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Sa popularité (« </a:t>
            </a:r>
            <a:r>
              <a:rPr lang="fr-FR" dirty="0" err="1" smtClean="0"/>
              <a:t>poupoularité</a:t>
            </a:r>
            <a:r>
              <a:rPr lang="fr-FR" dirty="0" smtClean="0"/>
              <a:t> ») fut exceptionnelle dans l'hexagone, en dépit de son statut d'« éternel second » sur le </a:t>
            </a:r>
            <a:r>
              <a:rPr lang="fr-FR" dirty="0" smtClean="0">
                <a:hlinkClick r:id="rId3" action="ppaction://hlinkfile" tooltip="Tour de France (cyclisme)"/>
              </a:rPr>
              <a:t>Tour de France</a:t>
            </a:r>
            <a:r>
              <a:rPr lang="fr-FR" dirty="0" smtClean="0"/>
              <a:t>, épreuve qu'il n'a jamais gagnée et au cours de laquelle il n'a même jamais porté le </a:t>
            </a:r>
            <a:r>
              <a:rPr lang="fr-FR" dirty="0" smtClean="0">
                <a:hlinkClick r:id="rId4" action="ppaction://hlinkfile" tooltip="Maillot jaune"/>
              </a:rPr>
              <a:t>maillot jaune</a:t>
            </a:r>
            <a:r>
              <a:rPr lang="fr-FR" dirty="0" smtClean="0"/>
              <a:t>, mais dont il </a:t>
            </a:r>
            <a:r>
              <a:rPr lang="fr-FR" dirty="0" err="1" smtClean="0"/>
              <a:t>co</a:t>
            </a:r>
            <a:r>
              <a:rPr lang="fr-FR" dirty="0" smtClean="0"/>
              <a:t>-détient le record de podiums (8) avec l'américain </a:t>
            </a:r>
            <a:r>
              <a:rPr lang="fr-FR" dirty="0" smtClean="0">
                <a:hlinkClick r:id="rId5" action="ppaction://hlinkfile" tooltip="Lance Armstrong"/>
              </a:rPr>
              <a:t>Lance Armstrong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Quadruple </a:t>
            </a:r>
            <a:r>
              <a:rPr lang="fr-FR" dirty="0" smtClean="0">
                <a:hlinkClick r:id="rId3" action="ppaction://hlinkfile" tooltip="Formule1"/>
              </a:rPr>
              <a:t>champion du monde des pilotes</a:t>
            </a:r>
            <a:r>
              <a:rPr lang="fr-FR" dirty="0" smtClean="0"/>
              <a:t> de </a:t>
            </a:r>
            <a:r>
              <a:rPr lang="fr-FR" dirty="0" smtClean="0">
                <a:hlinkClick r:id="rId4" action="ppaction://hlinkfile" tooltip="Formule 1"/>
              </a:rPr>
              <a:t>Formule 1</a:t>
            </a:r>
            <a:r>
              <a:rPr lang="fr-FR" dirty="0" smtClean="0"/>
              <a:t> en </a:t>
            </a:r>
            <a:r>
              <a:rPr lang="fr-FR" dirty="0" smtClean="0">
                <a:hlinkClick r:id="rId5" action="ppaction://hlinkfile" tooltip="Championnat du monde de Formule 1 1985"/>
              </a:rPr>
              <a:t>1985</a:t>
            </a:r>
            <a:r>
              <a:rPr lang="fr-FR" dirty="0" smtClean="0"/>
              <a:t>, </a:t>
            </a:r>
            <a:r>
              <a:rPr lang="fr-FR" dirty="0" smtClean="0">
                <a:hlinkClick r:id="rId6" action="ppaction://hlinkfile" tooltip="Championnat du monde de Formule 1 1986"/>
              </a:rPr>
              <a:t>1986</a:t>
            </a:r>
            <a:r>
              <a:rPr lang="fr-FR" dirty="0" smtClean="0"/>
              <a:t>, </a:t>
            </a:r>
            <a:r>
              <a:rPr lang="fr-FR" dirty="0" smtClean="0">
                <a:hlinkClick r:id="rId7" action="ppaction://hlinkfile" tooltip="Championnat du monde de Formule 1 1989"/>
              </a:rPr>
              <a:t>1989</a:t>
            </a:r>
            <a:r>
              <a:rPr lang="fr-FR" dirty="0" smtClean="0"/>
              <a:t> et </a:t>
            </a:r>
            <a:r>
              <a:rPr lang="fr-FR" dirty="0" smtClean="0">
                <a:hlinkClick r:id="rId8" action="ppaction://hlinkfile" tooltip="Championnat du monde de Formule 1 1993"/>
              </a:rPr>
              <a:t>1993</a:t>
            </a:r>
            <a:r>
              <a:rPr lang="fr-FR" dirty="0" smtClean="0"/>
              <a:t>, victorieux de 51 Grand Prix de </a:t>
            </a:r>
            <a:r>
              <a:rPr lang="fr-FR" dirty="0" smtClean="0">
                <a:hlinkClick r:id="rId4" action="ppaction://hlinkfile" tooltip="Formule 1"/>
              </a:rPr>
              <a:t>Formule 1</a:t>
            </a:r>
            <a:r>
              <a:rPr lang="fr-FR" dirty="0" smtClean="0"/>
              <a:t> pour 199 départs entre </a:t>
            </a:r>
            <a:r>
              <a:rPr lang="fr-FR" dirty="0" smtClean="0">
                <a:hlinkClick r:id="rId9" action="ppaction://hlinkfile" tooltip="1980"/>
              </a:rPr>
              <a:t>1980</a:t>
            </a:r>
            <a:r>
              <a:rPr lang="fr-FR" dirty="0" smtClean="0"/>
              <a:t> à </a:t>
            </a:r>
            <a:r>
              <a:rPr lang="fr-FR" dirty="0" smtClean="0">
                <a:hlinkClick r:id="rId10" action="ppaction://hlinkfile" tooltip="1993"/>
              </a:rPr>
              <a:t>1993</a:t>
            </a:r>
            <a:r>
              <a:rPr lang="fr-FR" dirty="0" smtClean="0"/>
              <a:t>, celui que l'on surnomme </a:t>
            </a:r>
            <a:r>
              <a:rPr lang="fr-FR" i="1" dirty="0" smtClean="0"/>
              <a:t>Le Professeur</a:t>
            </a:r>
            <a:r>
              <a:rPr lang="fr-FR" dirty="0" smtClean="0"/>
              <a:t> est considéré comme l'un des plus grands pilotes de l'histoire de son sport.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Éric Tabarly marqua plusieurs générations de navigateurs et de coureurs hauturiers. En effet, il a véritablement créé une « école française » de la course au large, en prenant à son bord et formant de nombreux équipiers qui s'illustreront par la suite, tels que </a:t>
            </a:r>
            <a:r>
              <a:rPr lang="fr-FR" dirty="0" smtClean="0">
                <a:hlinkClick r:id="rId3" action="ppaction://hlinkfile" tooltip="Alain Colas"/>
              </a:rPr>
              <a:t>Alain Colas</a:t>
            </a:r>
            <a:r>
              <a:rPr lang="fr-FR" dirty="0" smtClean="0"/>
              <a:t>, </a:t>
            </a:r>
            <a:r>
              <a:rPr lang="fr-FR" dirty="0" smtClean="0">
                <a:hlinkClick r:id="rId4" action="ppaction://hlinkfile" tooltip="Olivier de Kersauson"/>
              </a:rPr>
              <a:t>Olivier de Kersauson</a:t>
            </a:r>
            <a:r>
              <a:rPr lang="fr-FR" dirty="0" smtClean="0"/>
              <a:t>, </a:t>
            </a:r>
            <a:r>
              <a:rPr lang="fr-FR" dirty="0" smtClean="0">
                <a:hlinkClick r:id="rId5" action="ppaction://hlinkfile" tooltip="Gérard Petitpas"/>
              </a:rPr>
              <a:t>Gérard Petitpas</a:t>
            </a:r>
            <a:r>
              <a:rPr lang="fr-FR" dirty="0" smtClean="0"/>
              <a:t>, </a:t>
            </a:r>
            <a:r>
              <a:rPr lang="fr-FR" dirty="0" smtClean="0">
                <a:hlinkClick r:id="rId6" action="ppaction://hlinkfile" tooltip="Éric Loizeau"/>
              </a:rPr>
              <a:t>Éric </a:t>
            </a:r>
            <a:r>
              <a:rPr lang="fr-FR" dirty="0" err="1" smtClean="0">
                <a:hlinkClick r:id="rId6" action="ppaction://hlinkfile" tooltip="Éric Loizeau"/>
              </a:rPr>
              <a:t>Loizeau</a:t>
            </a:r>
            <a:r>
              <a:rPr lang="fr-FR" dirty="0" smtClean="0"/>
              <a:t>, </a:t>
            </a:r>
            <a:r>
              <a:rPr lang="fr-FR" dirty="0" smtClean="0">
                <a:hlinkClick r:id="rId7" action="ppaction://hlinkfile" tooltip="Marc Pajot"/>
              </a:rPr>
              <a:t>Marc Pajot</a:t>
            </a:r>
            <a:r>
              <a:rPr lang="fr-FR" dirty="0" smtClean="0"/>
              <a:t>, </a:t>
            </a:r>
            <a:r>
              <a:rPr lang="fr-FR" dirty="0" smtClean="0">
                <a:hlinkClick r:id="rId8" action="ppaction://hlinkfile" tooltip="Daniel Gilard"/>
              </a:rPr>
              <a:t>Daniel </a:t>
            </a:r>
            <a:r>
              <a:rPr lang="fr-FR" dirty="0" err="1" smtClean="0">
                <a:hlinkClick r:id="rId8" action="ppaction://hlinkfile" tooltip="Daniel Gilard"/>
              </a:rPr>
              <a:t>Gilard</a:t>
            </a:r>
            <a:r>
              <a:rPr lang="fr-FR" dirty="0" smtClean="0"/>
              <a:t>, </a:t>
            </a:r>
            <a:r>
              <a:rPr lang="fr-FR" dirty="0" err="1" smtClean="0">
                <a:hlinkClick r:id="rId9" action="ppaction://hlinkfile" tooltip="Titouan Lamazou"/>
              </a:rPr>
              <a:t>Titouan</a:t>
            </a:r>
            <a:r>
              <a:rPr lang="fr-FR" dirty="0" smtClean="0">
                <a:hlinkClick r:id="rId9" action="ppaction://hlinkfile" tooltip="Titouan Lamazou"/>
              </a:rPr>
              <a:t> </a:t>
            </a:r>
            <a:r>
              <a:rPr lang="fr-FR" dirty="0" err="1" smtClean="0">
                <a:hlinkClick r:id="rId9" action="ppaction://hlinkfile" tooltip="Titouan Lamazou"/>
              </a:rPr>
              <a:t>Lamazou</a:t>
            </a:r>
            <a:r>
              <a:rPr lang="fr-FR" dirty="0" smtClean="0"/>
              <a:t>. </a:t>
            </a:r>
            <a:r>
              <a:rPr lang="es-ES" dirty="0" err="1" smtClean="0">
                <a:hlinkClick r:id="rId10" action="ppaction://hlinkfile" tooltip="Philippe Poupon"/>
              </a:rPr>
              <a:t>Philippe</a:t>
            </a:r>
            <a:r>
              <a:rPr lang="es-ES" dirty="0" smtClean="0">
                <a:hlinkClick r:id="rId10" action="ppaction://hlinkfile" tooltip="Philippe Poupon"/>
              </a:rPr>
              <a:t> </a:t>
            </a:r>
            <a:r>
              <a:rPr lang="es-ES" dirty="0" err="1" smtClean="0">
                <a:hlinkClick r:id="rId10" action="ppaction://hlinkfile" tooltip="Philippe Poupon"/>
              </a:rPr>
              <a:t>Poupon</a:t>
            </a:r>
            <a:r>
              <a:rPr lang="es-ES" dirty="0" smtClean="0"/>
              <a:t>, </a:t>
            </a:r>
            <a:r>
              <a:rPr lang="es-ES" dirty="0" smtClean="0">
                <a:hlinkClick r:id="rId11" action="ppaction://hlinkfile" tooltip="Michel Desjoyeaux"/>
              </a:rPr>
              <a:t>Michel </a:t>
            </a:r>
            <a:r>
              <a:rPr lang="es-ES" dirty="0" err="1" smtClean="0">
                <a:hlinkClick r:id="rId11" action="ppaction://hlinkfile" tooltip="Michel Desjoyeaux"/>
              </a:rPr>
              <a:t>Desjoyeaux</a:t>
            </a:r>
            <a:r>
              <a:rPr lang="es-ES" dirty="0" smtClean="0"/>
              <a:t>.</a:t>
            </a:r>
            <a:r>
              <a:rPr lang="fr-FR" dirty="0" smtClean="0"/>
              <a:t> Il disparut en mer.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Sélectionné à 108 reprises avec l'</a:t>
            </a:r>
            <a:r>
              <a:rPr lang="fr-FR" dirty="0" smtClean="0">
                <a:hlinkClick r:id="rId3" action="ppaction://hlinkfile" tooltip="Équipe de France de football"/>
              </a:rPr>
              <a:t>équipe de France</a:t>
            </a:r>
            <a:r>
              <a:rPr lang="fr-FR" dirty="0" smtClean="0"/>
              <a:t>, </a:t>
            </a:r>
            <a:r>
              <a:rPr lang="fr-FR" dirty="0" err="1" smtClean="0"/>
              <a:t>Zinédine</a:t>
            </a:r>
            <a:r>
              <a:rPr lang="fr-FR" dirty="0" smtClean="0"/>
              <a:t> Zidane s'est principalement illustré au niveau international lors de la victoire à la </a:t>
            </a:r>
            <a:r>
              <a:rPr lang="fr-FR" dirty="0" smtClean="0">
                <a:hlinkClick r:id="rId4" action="ppaction://hlinkfile" tooltip="Coupe du monde de football de 1998"/>
              </a:rPr>
              <a:t>Coupe du monde de 1998</a:t>
            </a:r>
            <a:r>
              <a:rPr lang="fr-FR" dirty="0" smtClean="0"/>
              <a:t> et au </a:t>
            </a:r>
            <a:r>
              <a:rPr lang="fr-FR" dirty="0" smtClean="0">
                <a:hlinkClick r:id="rId5" action="ppaction://hlinkfile" tooltip="Euro 2000"/>
              </a:rPr>
              <a:t>championnat d'Europe de 2000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Il a d'abord été </a:t>
            </a:r>
            <a:r>
              <a:rPr lang="fr-FR" dirty="0" smtClean="0">
                <a:hlinkClick r:id="rId3" tooltip="Ski alpin"/>
              </a:rPr>
              <a:t>skieur</a:t>
            </a:r>
            <a:r>
              <a:rPr lang="fr-FR" dirty="0" smtClean="0"/>
              <a:t>, spécialiste de la vitesse, notamment vainqueur du classement général de la </a:t>
            </a:r>
            <a:r>
              <a:rPr lang="fr-FR" dirty="0" smtClean="0">
                <a:hlinkClick r:id="rId4" tooltip="Coupe du monde de ski alpin"/>
              </a:rPr>
              <a:t>Coupe du monde</a:t>
            </a:r>
            <a:r>
              <a:rPr lang="fr-FR" dirty="0" smtClean="0"/>
              <a:t> en 1997. Après sa « retraite » du ski à 32 ans, fin 1997, il a débuté une nouvelle carrière sportive comme pilote automobile, gagnant notamment le </a:t>
            </a:r>
            <a:r>
              <a:rPr lang="fr-FR" dirty="0" smtClean="0">
                <a:hlinkClick r:id="rId5" tooltip="Rallye Dakar"/>
              </a:rPr>
              <a:t>rallye Dakar</a:t>
            </a:r>
            <a:r>
              <a:rPr lang="fr-FR" dirty="0" smtClean="0"/>
              <a:t> en 2006.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Le premier à </a:t>
            </a:r>
            <a:r>
              <a:rPr lang="es-ES" dirty="0" err="1" smtClean="0"/>
              <a:t>gagner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cinq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fois</a:t>
            </a:r>
            <a:r>
              <a:rPr lang="es-ES" baseline="0" dirty="0" smtClean="0"/>
              <a:t> le Tour de France (1957-1964)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1968, elle remporte la médaille d'or du </a:t>
            </a:r>
            <a:r>
              <a:rPr lang="fr-FR" dirty="0" smtClean="0">
                <a:hlinkClick r:id="rId3" tooltip="400 mètres (athlétisme)"/>
              </a:rPr>
              <a:t>400 mètres</a:t>
            </a:r>
            <a:r>
              <a:rPr lang="fr-FR" dirty="0" smtClean="0"/>
              <a:t> lors des </a:t>
            </a:r>
            <a:r>
              <a:rPr lang="fr-FR" dirty="0" smtClean="0">
                <a:hlinkClick r:id="rId4" tooltip="Jeux olympiques d'été de 1968"/>
              </a:rPr>
              <a:t>Jeux olympiques de Mexico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Judoka français le plus titré de l'histoire, son palmarès compte deux titres olympiques obtenus en </a:t>
            </a:r>
            <a:r>
              <a:rPr lang="fr-FR" dirty="0" smtClean="0">
                <a:hlinkClick r:id="rId3" tooltip="Jeux olympiques d'été de 1996"/>
              </a:rPr>
              <a:t>1996</a:t>
            </a:r>
            <a:r>
              <a:rPr lang="fr-FR" dirty="0" smtClean="0"/>
              <a:t> à </a:t>
            </a:r>
            <a:r>
              <a:rPr lang="fr-FR" dirty="0" smtClean="0">
                <a:hlinkClick r:id="rId4" tooltip="Atlanta"/>
              </a:rPr>
              <a:t>Atlanta</a:t>
            </a:r>
            <a:r>
              <a:rPr lang="fr-FR" dirty="0" smtClean="0"/>
              <a:t> et </a:t>
            </a:r>
            <a:r>
              <a:rPr lang="fr-FR" dirty="0" smtClean="0">
                <a:hlinkClick r:id="rId5" tooltip="Jeux olympiques d'été de 2000"/>
              </a:rPr>
              <a:t>2000</a:t>
            </a:r>
            <a:r>
              <a:rPr lang="fr-FR" dirty="0" smtClean="0"/>
              <a:t> à </a:t>
            </a:r>
            <a:r>
              <a:rPr lang="fr-FR" dirty="0" smtClean="0">
                <a:hlinkClick r:id="rId6" tooltip="Sydney"/>
              </a:rPr>
              <a:t>Sydney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Cinq</a:t>
            </a:r>
            <a:r>
              <a:rPr lang="es-ES" dirty="0" smtClean="0"/>
              <a:t> </a:t>
            </a:r>
            <a:r>
              <a:rPr lang="es-ES" dirty="0" err="1" smtClean="0"/>
              <a:t>fois</a:t>
            </a:r>
            <a:r>
              <a:rPr lang="es-ES" dirty="0" smtClean="0"/>
              <a:t> </a:t>
            </a:r>
            <a:r>
              <a:rPr lang="es-ES" dirty="0" err="1" smtClean="0"/>
              <a:t>vainqueur</a:t>
            </a:r>
            <a:r>
              <a:rPr lang="es-ES" dirty="0" smtClean="0"/>
              <a:t> du Tour de France </a:t>
            </a:r>
            <a:r>
              <a:rPr lang="es-ES" dirty="0" err="1" smtClean="0"/>
              <a:t>dans</a:t>
            </a:r>
            <a:r>
              <a:rPr lang="es-ES" dirty="0" smtClean="0"/>
              <a:t> les </a:t>
            </a:r>
            <a:r>
              <a:rPr lang="es-ES" dirty="0" err="1" smtClean="0"/>
              <a:t>années</a:t>
            </a:r>
            <a:r>
              <a:rPr lang="es-ES" dirty="0" smtClean="0"/>
              <a:t> 80.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Au cours de sa carrière sportive, Killy devient le deuxième skieur alpin à remporter les trois épreuves (descente, slalom, slalom géant) lors de mêmes Jeux olympiques en </a:t>
            </a:r>
            <a:r>
              <a:rPr lang="fr-FR" dirty="0" smtClean="0">
                <a:hlinkClick r:id="rId3" tooltip="Jeux olympiques d'hiver de 1968"/>
              </a:rPr>
              <a:t>1968</a:t>
            </a:r>
            <a:r>
              <a:rPr lang="fr-FR" dirty="0" smtClean="0"/>
              <a:t> à </a:t>
            </a:r>
            <a:r>
              <a:rPr lang="fr-FR" dirty="0" smtClean="0">
                <a:hlinkClick r:id="rId4" tooltip="Grenoble"/>
              </a:rPr>
              <a:t>Grenoble</a:t>
            </a:r>
            <a:r>
              <a:rPr lang="fr-FR" dirty="0" smtClean="0"/>
              <a:t>. Il a également remporté six titres de </a:t>
            </a:r>
            <a:r>
              <a:rPr lang="fr-FR" dirty="0" smtClean="0">
                <a:hlinkClick r:id="rId5" tooltip="Championnats du monde de ski alpin"/>
              </a:rPr>
              <a:t>championnats du monde</a:t>
            </a:r>
            <a:r>
              <a:rPr lang="fr-FR" dirty="0" smtClean="0"/>
              <a:t> et à deux reprises la </a:t>
            </a:r>
            <a:r>
              <a:rPr lang="fr-FR" dirty="0" smtClean="0">
                <a:hlinkClick r:id="rId6" tooltip="Coupe du monde de ski alpin"/>
              </a:rPr>
              <a:t>coupe du monde de ski alpin</a:t>
            </a:r>
            <a:r>
              <a:rPr lang="fr-FR" dirty="0" smtClean="0"/>
              <a:t> (</a:t>
            </a:r>
            <a:r>
              <a:rPr lang="fr-FR" dirty="0" smtClean="0">
                <a:hlinkClick r:id="rId7" tooltip="Coupe du monde de ski alpin 1967"/>
              </a:rPr>
              <a:t>1967</a:t>
            </a:r>
            <a:r>
              <a:rPr lang="fr-FR" dirty="0" smtClean="0"/>
              <a:t>, </a:t>
            </a:r>
            <a:r>
              <a:rPr lang="fr-FR" dirty="0" smtClean="0">
                <a:hlinkClick r:id="rId8" tooltip="Coupe du monde de ski alpin 1968"/>
              </a:rPr>
              <a:t>1968</a:t>
            </a:r>
            <a:r>
              <a:rPr lang="fr-FR" dirty="0" smtClean="0"/>
              <a:t>), puis s'est reconverti dans les </a:t>
            </a:r>
            <a:r>
              <a:rPr lang="fr-FR" dirty="0" smtClean="0">
                <a:hlinkClick r:id="rId9" tooltip="Sports mécaniques"/>
              </a:rPr>
              <a:t>sports mécaniques</a:t>
            </a:r>
            <a:r>
              <a:rPr lang="fr-FR" dirty="0" smtClean="0"/>
              <a:t> (participation aux </a:t>
            </a:r>
            <a:r>
              <a:rPr lang="fr-FR" dirty="0" smtClean="0">
                <a:hlinkClick r:id="rId10" tooltip="24 Heures du Mans"/>
              </a:rPr>
              <a:t>24 Heures du Mans</a:t>
            </a:r>
            <a:r>
              <a:rPr lang="fr-FR" dirty="0" smtClean="0"/>
              <a:t> entre autres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Détenteur du record du nombre de victoires en mondial avec 57 succès, il a remporté le championnat de France et le championnat du monde junior Super 1600 (</a:t>
            </a:r>
            <a:r>
              <a:rPr lang="fr-FR" dirty="0" smtClean="0">
                <a:hlinkClick r:id="rId3" action="ppaction://hlinkfile" tooltip="JWRC"/>
              </a:rPr>
              <a:t>JWRC</a:t>
            </a:r>
            <a:r>
              <a:rPr lang="fr-FR" dirty="0" smtClean="0"/>
              <a:t>) en </a:t>
            </a:r>
            <a:r>
              <a:rPr lang="fr-FR" dirty="0" smtClean="0">
                <a:hlinkClick r:id="rId4" action="ppaction://hlinkfile" tooltip="2001"/>
              </a:rPr>
              <a:t>2001</a:t>
            </a:r>
            <a:r>
              <a:rPr lang="fr-FR" dirty="0" smtClean="0"/>
              <a:t>, puis le championnat du monde </a:t>
            </a:r>
            <a:r>
              <a:rPr lang="fr-FR" dirty="0" smtClean="0">
                <a:hlinkClick r:id="rId5" action="ppaction://hlinkfile" tooltip="Championnat du monde des rallyes"/>
              </a:rPr>
              <a:t>WRC</a:t>
            </a:r>
            <a:r>
              <a:rPr lang="fr-FR" dirty="0" smtClean="0"/>
              <a:t> en </a:t>
            </a:r>
            <a:r>
              <a:rPr lang="fr-FR" dirty="0" smtClean="0">
                <a:hlinkClick r:id="rId6" action="ppaction://hlinkfile" tooltip="Championnat du monde des rallyes 2004"/>
              </a:rPr>
              <a:t>2004</a:t>
            </a:r>
            <a:r>
              <a:rPr lang="fr-FR" dirty="0" smtClean="0"/>
              <a:t>, </a:t>
            </a:r>
            <a:r>
              <a:rPr lang="fr-FR" dirty="0" smtClean="0">
                <a:hlinkClick r:id="rId7" action="ppaction://hlinkfile" tooltip="Championnat du monde des rallyes 2005"/>
              </a:rPr>
              <a:t>2005</a:t>
            </a:r>
            <a:r>
              <a:rPr lang="fr-FR" dirty="0" smtClean="0"/>
              <a:t>, </a:t>
            </a:r>
            <a:r>
              <a:rPr lang="fr-FR" dirty="0" smtClean="0">
                <a:hlinkClick r:id="rId8" action="ppaction://hlinkfile" tooltip="Championnat du monde des rallyes 2006"/>
              </a:rPr>
              <a:t>2006</a:t>
            </a:r>
            <a:r>
              <a:rPr lang="fr-FR" dirty="0" smtClean="0"/>
              <a:t>, </a:t>
            </a:r>
            <a:r>
              <a:rPr lang="fr-FR" dirty="0" smtClean="0">
                <a:hlinkClick r:id="rId9" action="ppaction://hlinkfile" tooltip="Championnat du monde des rallyes 2007"/>
              </a:rPr>
              <a:t>2007</a:t>
            </a:r>
            <a:r>
              <a:rPr lang="fr-FR" dirty="0" smtClean="0"/>
              <a:t>, </a:t>
            </a:r>
            <a:r>
              <a:rPr lang="fr-FR" dirty="0" smtClean="0">
                <a:hlinkClick r:id="rId10" action="ppaction://hlinkfile" tooltip="Championnat du monde des rallyes 2008"/>
              </a:rPr>
              <a:t>2008</a:t>
            </a:r>
            <a:r>
              <a:rPr lang="fr-FR" dirty="0" smtClean="0"/>
              <a:t> et </a:t>
            </a:r>
            <a:r>
              <a:rPr lang="fr-FR" dirty="0" smtClean="0">
                <a:hlinkClick r:id="rId11" action="ppaction://hlinkfile" tooltip="Championnat du monde des rallyes 2009"/>
              </a:rPr>
              <a:t>2009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Dotée d'une longévité sportive exceptionnelle (elle a gagné ses premiers titres mondiaux en 1985, alors que les rivales qu'elle a battues à l'occasion de ses derniers titres en date n'étaient pas encore nées), elle possède un palmarès extraordinaire, avec 69 titres nationaux et internationaux</a:t>
            </a:r>
            <a:r>
              <a:rPr lang="fr-FR" baseline="0" dirty="0" smtClean="0"/>
              <a:t>, dont 5 championnats du monde sur route (depuis 1985) et 4 contre la montre (le dernier en 2001).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0AD3F-AB0F-40FD-9C4E-0ABD8A4E10F2}" type="datetimeFigureOut">
              <a:rPr lang="es-ES" smtClean="0"/>
              <a:pPr/>
              <a:t>05/05/2011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imgres?imgurl=http://medias.lepost.fr/ill/2008/04/15/v-7-1181368-1208256821.jpg&amp;imgrefurl=http://www.lepost.fr/sondage/2008/04/15/1181360_badge-interdit-que-peuvent-faire-les-athletes-francais-aux-jo-de-pekin.html&amp;usg=__Gol9FxQOd72RJLL1c3dPwU6ODmI=&amp;h=300&amp;w=300&amp;sz=15&amp;hl=es&amp;start=11&amp;sig2=Xx8DfqLcl5Z9gCdcA3VkTA&amp;um=1&amp;itbs=1&amp;tbnid=BdMTWbS4HE2_fM:&amp;tbnh=116&amp;tbnw=116&amp;prev=/images?q=sportifs+fran%C3%A7ais&amp;um=1&amp;hl=es&amp;sa=G&amp;rlz=1R2RNTN_esES369&amp;tbs=isch:1&amp;ei=q2YTTPGgEZOK4Qbjo-yHD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08_640px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20_640px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06_640px.jp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4_640px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07_640px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2_640px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09_640px.jp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5_640px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0_640px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1_640px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7_640px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6_640px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tonews.com.ve/wp-content/uploads/2009/09/Sebastien_Loeb_portrait_photo_2009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8_640px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les </a:t>
            </a:r>
            <a:r>
              <a:rPr lang="es-ES" dirty="0" err="1" smtClean="0"/>
              <a:t>meilleurs</a:t>
            </a:r>
            <a:r>
              <a:rPr lang="es-ES" dirty="0" smtClean="0"/>
              <a:t> </a:t>
            </a:r>
            <a:r>
              <a:rPr lang="es-ES" dirty="0" err="1" smtClean="0"/>
              <a:t>sportifs</a:t>
            </a:r>
            <a:r>
              <a:rPr lang="es-ES" dirty="0" smtClean="0"/>
              <a:t> </a:t>
            </a:r>
            <a:r>
              <a:rPr lang="es-ES" dirty="0" err="1" smtClean="0"/>
              <a:t>français</a:t>
            </a:r>
            <a:r>
              <a:rPr lang="es-ES" dirty="0" smtClean="0"/>
              <a:t> de </a:t>
            </a:r>
            <a:r>
              <a:rPr lang="es-ES" dirty="0" err="1" smtClean="0"/>
              <a:t>l’histoire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" name="ipfBdMTWbS4HE2_fM:" descr="http://t3.gstatic.com/images?q=tbn:BdMTWbS4HE2_fM:http://medias.lepost.fr/ill/2008/04/15/v-7-1181368-1208256821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556792"/>
            <a:ext cx="64807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Laure</a:t>
            </a:r>
            <a:r>
              <a:rPr lang="es-ES" dirty="0" smtClean="0"/>
              <a:t> </a:t>
            </a:r>
            <a:r>
              <a:rPr lang="es-ES" dirty="0" err="1" smtClean="0"/>
              <a:t>Manoudeau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nageuse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08_160px.jpg">
            <a:hlinkClick r:id="rId3" tooltip="&quot;Laure Manaudou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772816"/>
            <a:ext cx="374441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Patrice</a:t>
            </a:r>
            <a:r>
              <a:rPr lang="es-ES" dirty="0" smtClean="0"/>
              <a:t> Martin</a:t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ski</a:t>
            </a:r>
            <a:r>
              <a:rPr lang="es-ES" dirty="0" smtClean="0"/>
              <a:t> </a:t>
            </a:r>
            <a:r>
              <a:rPr lang="es-ES" dirty="0" err="1" smtClean="0"/>
              <a:t>nautique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6" name="5 Marcador de contenido" descr="http://www.20minutes-listes.fr/lists/img/2008-07/453/3720_160px.jpg">
            <a:hlinkClick r:id="rId3" tooltip="&quot;Patrice Martin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060848"/>
            <a:ext cx="2664296" cy="231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www.20minutes-listes.fr/lists/img/2008-07/453/3706_160px.jpg">
            <a:hlinkClick r:id="rId3" tooltip="&quot;Alain Mimoun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908720"/>
            <a:ext cx="3888432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Alain </a:t>
            </a:r>
            <a:r>
              <a:rPr lang="es-ES" dirty="0" err="1" smtClean="0"/>
              <a:t>Mimoun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athlète</a:t>
            </a:r>
            <a:r>
              <a:rPr lang="es-ES" dirty="0" smtClean="0"/>
              <a:t>)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Yannick</a:t>
            </a:r>
            <a:r>
              <a:rPr lang="es-ES" dirty="0" smtClean="0"/>
              <a:t> Noah</a:t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joueur</a:t>
            </a:r>
            <a:r>
              <a:rPr lang="es-ES" dirty="0" smtClean="0"/>
              <a:t> de </a:t>
            </a:r>
            <a:r>
              <a:rPr lang="es-ES" dirty="0" err="1" smtClean="0"/>
              <a:t>tennis</a:t>
            </a:r>
            <a:r>
              <a:rPr lang="es-ES" dirty="0" smtClean="0"/>
              <a:t>, </a:t>
            </a:r>
            <a:r>
              <a:rPr lang="es-ES" dirty="0" err="1" smtClean="0"/>
              <a:t>chanteur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C:\Users\Nicolas\Pictures\yannick-noah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988840"/>
            <a:ext cx="36004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Marie-José </a:t>
            </a:r>
            <a:r>
              <a:rPr lang="es-ES" dirty="0" err="1" smtClean="0"/>
              <a:t>Pérec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athlète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6" name="5 Marcador de contenido" descr="http://www.20minutes-listes.fr/lists/img/2008-07/453/3714_160px.jpg">
            <a:hlinkClick r:id="rId3" tooltip="&quot;Marie-José Pérec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484784"/>
            <a:ext cx="36724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Michel </a:t>
            </a:r>
            <a:r>
              <a:rPr lang="es-ES" dirty="0" err="1" smtClean="0"/>
              <a:t>Platini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joueur</a:t>
            </a:r>
            <a:r>
              <a:rPr lang="es-ES" dirty="0" smtClean="0"/>
              <a:t> de </a:t>
            </a:r>
            <a:r>
              <a:rPr lang="es-ES" dirty="0" err="1" smtClean="0"/>
              <a:t>football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6" name="3 Marcador de contenido" descr="http://www.20minutes-listes.fr/lists/img/2008-07/453/3707_160px.jpg">
            <a:hlinkClick r:id="rId3" tooltip="&quot;Michel Platini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772816"/>
            <a:ext cx="302433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Raymond </a:t>
            </a:r>
            <a:r>
              <a:rPr lang="es-ES" dirty="0" err="1" smtClean="0"/>
              <a:t>Poulidor</a:t>
            </a:r>
            <a:r>
              <a:rPr lang="es-ES" dirty="0" smtClean="0"/>
              <a:t> “</a:t>
            </a:r>
            <a:r>
              <a:rPr lang="es-ES" dirty="0" err="1" smtClean="0"/>
              <a:t>Poupou</a:t>
            </a:r>
            <a:r>
              <a:rPr lang="es-ES" dirty="0" smtClean="0"/>
              <a:t>”</a:t>
            </a:r>
            <a:endParaRPr lang="es-ES" dirty="0"/>
          </a:p>
        </p:txBody>
      </p:sp>
      <p:pic>
        <p:nvPicPr>
          <p:cNvPr id="4" name="3 Marcador de contenido" descr="http://retrosport.files.wordpress.com/2010/04/raymond-poulidor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5370" y="1600200"/>
            <a:ext cx="29732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Alain </a:t>
            </a:r>
            <a:r>
              <a:rPr lang="es-ES" dirty="0" err="1" smtClean="0"/>
              <a:t>Prost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(pilote de Formule 1)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2_160px.jpg">
            <a:hlinkClick r:id="rId3" tooltip="&quot;Alain Prost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772816"/>
            <a:ext cx="316835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Éric</a:t>
            </a:r>
            <a:r>
              <a:rPr lang="es-ES" dirty="0" smtClean="0"/>
              <a:t> </a:t>
            </a:r>
            <a:r>
              <a:rPr lang="es-ES" dirty="0" err="1" smtClean="0"/>
              <a:t>Tabarly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voile</a:t>
            </a:r>
            <a:r>
              <a:rPr lang="es-ES" dirty="0" smtClean="0"/>
              <a:t>, 1931-1998)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700808"/>
            <a:ext cx="3744416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Zinedine</a:t>
            </a:r>
            <a:r>
              <a:rPr lang="es-ES" dirty="0" smtClean="0"/>
              <a:t> </a:t>
            </a:r>
            <a:r>
              <a:rPr lang="es-ES" dirty="0" err="1" smtClean="0"/>
              <a:t>Zidane</a:t>
            </a:r>
            <a:r>
              <a:rPr lang="es-ES" dirty="0" smtClean="0"/>
              <a:t> “</a:t>
            </a:r>
            <a:r>
              <a:rPr lang="es-ES" dirty="0" err="1" smtClean="0"/>
              <a:t>Zizou</a:t>
            </a:r>
            <a:r>
              <a:rPr lang="es-ES" dirty="0" smtClean="0"/>
              <a:t>”</a:t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footballeur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09_160px.jpg">
            <a:hlinkClick r:id="rId3" tooltip="&quot;Zinedine Zidane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916832"/>
            <a:ext cx="489654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Luc</a:t>
            </a:r>
            <a:r>
              <a:rPr lang="es-ES" dirty="0" smtClean="0"/>
              <a:t> </a:t>
            </a:r>
            <a:r>
              <a:rPr lang="es-ES" dirty="0" err="1" smtClean="0"/>
              <a:t>Alphand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skieur</a:t>
            </a:r>
            <a:r>
              <a:rPr lang="es-ES" dirty="0" smtClean="0"/>
              <a:t> et pilote </a:t>
            </a:r>
            <a:r>
              <a:rPr lang="es-ES" dirty="0" err="1" smtClean="0"/>
              <a:t>automobile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5_160px.jpg">
            <a:hlinkClick r:id="rId3" tooltip="&quot;Luc Alphand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348880"/>
            <a:ext cx="30243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Jacques </a:t>
            </a:r>
            <a:r>
              <a:rPr lang="es-ES" dirty="0" err="1" smtClean="0"/>
              <a:t>Anquetil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cycliste</a:t>
            </a:r>
            <a:r>
              <a:rPr lang="es-ES" dirty="0" smtClean="0"/>
              <a:t>, 1934-1987)</a:t>
            </a:r>
            <a:endParaRPr lang="es-ES" dirty="0"/>
          </a:p>
        </p:txBody>
      </p:sp>
      <p:pic>
        <p:nvPicPr>
          <p:cNvPr id="4" name="3 Marcador de contenido" descr="Best road bicycle racer ever Jacques Anquetil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785926"/>
            <a:ext cx="392909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Colette </a:t>
            </a:r>
            <a:r>
              <a:rPr lang="es-ES" dirty="0" err="1" smtClean="0"/>
              <a:t>Besson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athlète</a:t>
            </a:r>
            <a:r>
              <a:rPr lang="es-ES" dirty="0" smtClean="0"/>
              <a:t>, 1946-2005)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0_160px.jpg">
            <a:hlinkClick r:id="rId3" tooltip="&quot;Colette Besson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857364"/>
            <a:ext cx="307183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David </a:t>
            </a:r>
            <a:r>
              <a:rPr lang="fr-FR" dirty="0" smtClean="0"/>
              <a:t>Douillet</a:t>
            </a:r>
            <a:br>
              <a:rPr lang="fr-FR" dirty="0" smtClean="0"/>
            </a:br>
            <a:r>
              <a:rPr lang="fr-FR" dirty="0" smtClean="0"/>
              <a:t>(judoka)</a:t>
            </a:r>
            <a:endParaRPr lang="fr-FR" dirty="0"/>
          </a:p>
        </p:txBody>
      </p:sp>
      <p:pic>
        <p:nvPicPr>
          <p:cNvPr id="6" name="5 Marcador de contenido" descr="http://www.20minutes-listes.fr/lists/img/2008-07/453/3711_160px.jpg">
            <a:hlinkClick r:id="rId3" tooltip="&quot;David Douillet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571612"/>
            <a:ext cx="32147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Bernard </a:t>
            </a:r>
            <a:r>
              <a:rPr lang="es-ES" dirty="0" err="1" smtClean="0"/>
              <a:t>Hinault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cyclisme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6" name="5 Marcador de contenido" descr="http://www.20minutes-listes.fr/lists/img/2008-07/453/3717_160px.jpg">
            <a:hlinkClick r:id="rId3" tooltip="&quot;Bernard Hinault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628800"/>
            <a:ext cx="280831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Jean Claude </a:t>
            </a:r>
            <a:r>
              <a:rPr lang="es-ES" dirty="0" err="1" smtClean="0"/>
              <a:t>Killy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skieur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6_160px.jpg">
            <a:hlinkClick r:id="rId3" tooltip="&quot;Jean-Claude Killy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628800"/>
            <a:ext cx="288032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Sébastien</a:t>
            </a:r>
            <a:r>
              <a:rPr lang="es-ES" dirty="0" smtClean="0"/>
              <a:t> </a:t>
            </a:r>
            <a:r>
              <a:rPr lang="es-ES" dirty="0" err="1" smtClean="0"/>
              <a:t>Loeb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(pilote de rally)</a:t>
            </a:r>
            <a:endParaRPr lang="es-ES" dirty="0"/>
          </a:p>
        </p:txBody>
      </p:sp>
      <p:pic>
        <p:nvPicPr>
          <p:cNvPr id="4" name="3 Marcador de contenido" descr="Sebastien_Loeb_portrait_photo_2009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700808"/>
            <a:ext cx="324036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Jeannie</a:t>
            </a:r>
            <a:r>
              <a:rPr lang="es-ES" dirty="0" smtClean="0"/>
              <a:t> Longo</a:t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cycliste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8_160px.jpg">
            <a:hlinkClick r:id="rId3" tooltip="&quot;Jeannie Longo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844824"/>
            <a:ext cx="3384376" cy="381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791</Words>
  <Application>Microsoft Office PowerPoint</Application>
  <PresentationFormat>Presentación en pantalla (4:3)</PresentationFormat>
  <Paragraphs>62</Paragraphs>
  <Slides>19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 les meilleurs sportifs français de l’histoire </vt:lpstr>
      <vt:lpstr>Luc Alphand (skieur et pilote automobile)</vt:lpstr>
      <vt:lpstr>Jacques Anquetil (cycliste, 1934-1987)</vt:lpstr>
      <vt:lpstr>Colette Besson (athlète, 1946-2005)</vt:lpstr>
      <vt:lpstr>David Douillet (judoka)</vt:lpstr>
      <vt:lpstr>Bernard Hinault (cyclisme)</vt:lpstr>
      <vt:lpstr>Jean Claude Killy (skieur)</vt:lpstr>
      <vt:lpstr>Sébastien Loeb (pilote de rally)</vt:lpstr>
      <vt:lpstr>Jeannie Longo (cycliste)</vt:lpstr>
      <vt:lpstr>Laure Manoudeau (nageuse)</vt:lpstr>
      <vt:lpstr>Patrice Martin (ski nautique)</vt:lpstr>
      <vt:lpstr>Alain Mimoun (athlète)</vt:lpstr>
      <vt:lpstr>Yannick Noah (joueur de tennis, chanteur)</vt:lpstr>
      <vt:lpstr>Marie-José Pérec (athlète)</vt:lpstr>
      <vt:lpstr>Michel Platini (joueur de football)</vt:lpstr>
      <vt:lpstr>Raymond Poulidor “Poupou”</vt:lpstr>
      <vt:lpstr>Alain Prost (pilote de Formule 1)</vt:lpstr>
      <vt:lpstr>Éric Tabarly (voile, 1931-1998)</vt:lpstr>
      <vt:lpstr>Zinedine Zidane “Zizou” (footballeur)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 Alphand</dc:title>
  <dc:creator>Nicolas</dc:creator>
  <cp:lastModifiedBy>Usuario</cp:lastModifiedBy>
  <cp:revision>27</cp:revision>
  <dcterms:created xsi:type="dcterms:W3CDTF">2010-06-11T20:08:28Z</dcterms:created>
  <dcterms:modified xsi:type="dcterms:W3CDTF">2011-05-05T16:27:49Z</dcterms:modified>
</cp:coreProperties>
</file>